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5255338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4187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01 октября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Утром и днем снег.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северо-западный, северный 7-12 м/с. 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3-5° мороза, днем 3-5° тепла.</a:t>
            </a:r>
          </a:p>
          <a:p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28558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7" y="316547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1910" y="608512"/>
            <a:ext cx="22752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18286</TotalTime>
  <Words>629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2526</cp:revision>
  <cp:lastPrinted>2021-10-18T15:52:53Z</cp:lastPrinted>
  <dcterms:created xsi:type="dcterms:W3CDTF">2018-03-27T06:03:00Z</dcterms:created>
  <dcterms:modified xsi:type="dcterms:W3CDTF">2022-09-30T09:39:41Z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