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0530681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2421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по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            Без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октября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северо-восточный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2-4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123704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13980</TotalTime>
  <Words>580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2639</cp:revision>
  <cp:lastPrinted>2022-09-30T06:05:33Z</cp:lastPrinted>
  <dcterms:created xsi:type="dcterms:W3CDTF">2018-03-27T06:03:00Z</dcterms:created>
  <dcterms:modified xsi:type="dcterms:W3CDTF">2022-09-30T09:34:32Z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