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822341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30 сентябрь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30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01 октября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октября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01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02 октября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3-5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октября, ночью 02 октября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15472</TotalTime>
  <Words>571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2444</cp:revision>
  <cp:lastPrinted>2021-07-01T03:56:27Z</cp:lastPrinted>
  <dcterms:created xsi:type="dcterms:W3CDTF">2018-03-27T06:03:00Z</dcterms:created>
  <dcterms:modified xsi:type="dcterms:W3CDTF">2022-09-30T09:15:15Z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