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7279813"/>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752928"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a:t>
            </a:r>
            <a:r>
              <a:rPr lang="kk-KZ" sz="1200" b="1" dirty="0" smtClean="0">
                <a:latin typeface="Times New Roman" panose="02020603050405020304" pitchFamily="18" charset="0"/>
                <a:cs typeface="Times New Roman" panose="02020603050405020304" pitchFamily="18" charset="0"/>
              </a:rPr>
              <a:t>қазанға</a:t>
            </a:r>
          </a:p>
          <a:p>
            <a:pPr lvl="0" algn="ctr"/>
            <a:r>
              <a:rPr lang="kk-KZ" altLang="ru-RU" sz="1200" b="1" dirty="0" smtClean="0">
                <a:latin typeface="Times New Roman" panose="02020603050405020304" pitchFamily="18" charset="0"/>
                <a:cs typeface="Times New Roman" panose="02020603050405020304" pitchFamily="18" charset="0"/>
              </a:rPr>
              <a:t>   30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kk-KZ" sz="1200" b="1" dirty="0">
                <a:latin typeface="Times New Roman" panose="02020603050405020304" pitchFamily="18" charset="0"/>
                <a:cs typeface="Times New Roman" panose="02020603050405020304" pitchFamily="18" charset="0"/>
              </a:rPr>
              <a:t>01 қазанға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Оңтүстік-ш</a:t>
            </a:r>
            <a:r>
              <a:rPr lang="ru-RU" sz="1200" dirty="0" err="1" smtClean="0">
                <a:latin typeface="Times New Roman" panose="02020603050405020304" pitchFamily="18" charset="0"/>
                <a:cs typeface="Times New Roman" panose="02020603050405020304" pitchFamily="18" charset="0"/>
              </a:rPr>
              <a:t>ығыстан</a:t>
            </a:r>
            <a:r>
              <a:rPr lang="kk-KZ" sz="1200" dirty="0" smtClean="0">
                <a:latin typeface="Times New Roman" panose="02020603050405020304" pitchFamily="18" charset="0"/>
                <a:cs typeface="Times New Roman" panose="02020603050405020304" pitchFamily="18" charset="0"/>
              </a:rPr>
              <a:t> жел соғады </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2-4 аяз,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6-8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02 қазанға</a:t>
            </a:r>
          </a:p>
          <a:p>
            <a:pPr lvl="0" algn="ct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қазанға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91475596"/>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6340" y="2469355"/>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b="1" dirty="0">
                <a:solidFill>
                  <a:schemeClr val="tx1">
                    <a:lumMod val="85000"/>
                    <a:lumOff val="15000"/>
                  </a:schemeClr>
                </a:solidFill>
                <a:latin typeface="Times New Roman" panose="02020603050405020304" pitchFamily="18" charset="0"/>
                <a:cs typeface="Times New Roman" panose="02020603050405020304" pitchFamily="18" charset="0"/>
              </a:rPr>
              <a:t>01 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жоғарылауы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14729</TotalTime>
  <Words>559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2504</cp:revision>
  <cp:lastPrinted>2021-07-01T07:38:07Z</cp:lastPrinted>
  <dcterms:created xsi:type="dcterms:W3CDTF">2018-03-27T06:03:00Z</dcterms:created>
  <dcterms:modified xsi:type="dcterms:W3CDTF">2022-09-30T09:15:19Z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