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  <a:srgbClr val="FF9900"/>
    <a:srgbClr val="FA8422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300"/>
            </a:lvl1pPr>
          </a:lstStyle>
          <a:p>
            <a:fld id="{068E01EB-4FEB-4960-8B39-0A65F5D1939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5390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CD480-11FA-422E-A98B-5FE4FB15D4F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E14D1-3A4E-4052-839C-759EB477128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83620-53CE-487C-A532-5C4DC93F3CA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BB578-942D-411B-9349-13800DF039A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6771-3B45-4AB0-BA1B-0B3AF514D5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AF816-F0E0-4FE3-A06F-B2779C106F6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DA0E6-1F49-4D7F-9A1A-1DD7C7D9CE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6181A-5503-44C4-A6DC-2F221EC100F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75CA9-A094-4CCD-A003-D012B640574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EAA41-A449-4BF2-BACE-E516A4BA92B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12C20-D39C-4749-BDB4-4F748175E00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3E6AB9D0-0442-49D5-844B-DBDD482F7BE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88229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75250" y="6543675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5" name="Прямоугольник 21"/>
          <p:cNvSpPr>
            <a:spLocks noChangeArrowheads="1"/>
          </p:cNvSpPr>
          <p:nvPr/>
        </p:nvSpPr>
        <p:spPr bwMode="auto">
          <a:xfrm>
            <a:off x="4953000" y="3786188"/>
            <a:ext cx="4808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Астана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Астана</a:t>
            </a: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2022 г. 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5738" algn="just">
              <a:lnSpc>
                <a:spcPct val="115000"/>
              </a:lnSpc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восточных направлений 2-7 м/с. Температура воздуха ночью 5-7 мороза, днем 4-6 тепла. </a:t>
            </a:r>
          </a:p>
          <a:p>
            <a:pPr indent="185738" algn="ctr">
              <a:lnSpc>
                <a:spcPct val="115000"/>
              </a:lnSpc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5738" algn="just" eaLnBrk="1" hangingPunct="1">
              <a:spcBef>
                <a:spcPct val="20000"/>
              </a:spcBef>
            </a:pPr>
            <a:r>
              <a:rPr lang="ru-RU" sz="1200" dirty="0">
                <a:latin typeface="Times New Roman" pitchFamily="18" charset="0"/>
                <a:ea typeface="宋体" pitchFamily="2" charset="-122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облачность, без осадков. Ветер восточный  3-8 </a:t>
            </a:r>
            <a:r>
              <a:rPr lang="ru-RU" sz="1200" dirty="0">
                <a:latin typeface="Times New Roman" pitchFamily="18" charset="0"/>
                <a:ea typeface="宋体" pitchFamily="2" charset="-122"/>
              </a:rPr>
              <a:t>м/с. Температура </a:t>
            </a:r>
            <a:r>
              <a:rPr lang="ru-RU" sz="1200">
                <a:latin typeface="Times New Roman" pitchFamily="18" charset="0"/>
                <a:ea typeface="宋体" pitchFamily="2" charset="-122"/>
              </a:rPr>
              <a:t>воздуха </a:t>
            </a:r>
            <a:r>
              <a:rPr lang="ru-RU" sz="1200" smtClean="0">
                <a:latin typeface="Times New Roman" pitchFamily="18" charset="0"/>
                <a:ea typeface="宋体" pitchFamily="2" charset="-122"/>
              </a:rPr>
              <a:t>3-5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мороза.</a:t>
            </a:r>
            <a:endParaRPr lang="ru-RU" sz="1200" dirty="0"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21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61609"/>
              </p:ext>
            </p:extLst>
          </p:nvPr>
        </p:nvGraphicFramePr>
        <p:xfrm>
          <a:off x="5024438" y="4214813"/>
          <a:ext cx="4667251" cy="2252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2130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64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1422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1073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357430"/>
            <a:ext cx="4714875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1-2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1-2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4438" y="3500438"/>
            <a:ext cx="4679950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проводится на 10 постах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наблюдения: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1 – ул. Жамбула,11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№ 3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4 – ул. Лепсы, 38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ул. Туркестан, 2/1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(РФМШ)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4152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Астана, ул. Мангилик ел 11/1</a:t>
              </a:r>
            </a:p>
          </p:txBody>
        </p:sp>
        <p:sp>
          <p:nvSpPr>
            <p:cNvPr id="4153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Қабдуалиева М.С.</a:t>
            </a:r>
            <a:endParaRPr lang="ru-RU" sz="10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30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9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b" hangingPunct="1">
              <a:buFont typeface="Arial" pitchFamily="34" charset="0"/>
              <a:buNone/>
            </a:pPr>
            <a:r>
              <a:rPr lang="ru-RU" altLang="ru-RU" sz="8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2151" y="788660"/>
            <a:ext cx="471291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19727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2703</cp:revision>
  <cp:lastPrinted>2021-07-01T07:38:07Z</cp:lastPrinted>
  <dcterms:created xsi:type="dcterms:W3CDTF">2018-03-27T06:03:00Z</dcterms:created>
  <dcterms:modified xsi:type="dcterms:W3CDTF">2022-09-30T08:51:18Z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