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2431386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№273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382808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октября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октября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сентября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2474579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октября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Ветер юго-восточный 5-10 м/с. Температура воздуха ночью 10-12, днем 18-20 тепла. 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1 октября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02 октября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8-10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15469</TotalTime>
  <Words>566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2725</cp:revision>
  <cp:lastPrinted>2021-07-01T03:56:27Z</cp:lastPrinted>
  <dcterms:created xsi:type="dcterms:W3CDTF">2018-03-27T06:03:00Z</dcterms:created>
  <dcterms:modified xsi:type="dcterms:W3CDTF">2022-09-30T09:45:44Z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