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05968A-0EA5-4F98-AEAF-8BC926202D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7352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D194-2077-4F6D-9A84-31558B1E6F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649F7-6AE1-44DA-B415-FEA80F7E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AAA7-854C-4395-9146-B3D750672D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1FAC5-44C3-4B83-963D-041283406A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A5EC0-59BC-4389-ADE8-7813D8F47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B8E15-3BB2-476F-A697-E54E18FAC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78BA-178A-4F1B-877A-019DB41D3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BF7FD-4662-4F1D-98B2-E527C3DA91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5CA74-1DF5-4680-8A3A-3658613B5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D20FE-ACEE-4EC3-A0C8-85ADB164C4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60F57-6C48-4461-B0F8-19EB90456C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4DCD3FD-3AA6-4052-9368-EF418AF0A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2-4, днем 10-12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временами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1-3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01  октября, ночью 02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8144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9789" y="683713"/>
            <a:ext cx="46722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14428</TotalTime>
  <Words>783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2705</cp:revision>
  <cp:lastPrinted>2021-07-01T09:11:30Z</cp:lastPrinted>
  <dcterms:created xsi:type="dcterms:W3CDTF">2018-03-27T06:03:00Z</dcterms:created>
  <dcterms:modified xsi:type="dcterms:W3CDTF">2022-09-30T08:48:11Z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