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404966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08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5-10 м/с. Температура воздуха ночью 4-6 мороза, днем 5-7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02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02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5-10 м/с. Температура воздуха ночью 4-6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октября, ночью 02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17518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2794</cp:revision>
  <cp:lastPrinted>2021-11-30T05:55:24Z</cp:lastPrinted>
  <dcterms:created xsi:type="dcterms:W3CDTF">2018-03-27T06:03:00Z</dcterms:created>
  <dcterms:modified xsi:type="dcterms:W3CDTF">2022-09-30T09:19:09Z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