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северный с переходом на юго-восточный 0-5 м/с. Температура воздуха ночью 3-5 мороза, днем 4-6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восточный, юго-восточный 2-7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13095</TotalTime>
  <Words>661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2341</cp:revision>
  <cp:lastPrinted>2021-07-01T03:56:27Z</cp:lastPrinted>
  <dcterms:created xsi:type="dcterms:W3CDTF">2018-03-27T06:03:00Z</dcterms:created>
  <dcterms:modified xsi:type="dcterms:W3CDTF">2022-09-30T09:22:20Z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