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14546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01 октября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3-5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5-7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1094" y="2051908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28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81368" y="303636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14649</TotalTime>
  <Words>646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2399</cp:revision>
  <cp:lastPrinted>2021-07-01T03:56:27Z</cp:lastPrinted>
  <dcterms:created xsi:type="dcterms:W3CDTF">2018-03-27T06:03:00Z</dcterms:created>
  <dcterms:modified xsi:type="dcterms:W3CDTF">2022-09-30T09:01:34Z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