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552762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615827"/>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қазанға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01 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9931071"/>
              </p:ext>
            </p:extLst>
          </p:nvPr>
        </p:nvGraphicFramePr>
        <p:xfrm>
          <a:off x="5004417" y="3908198"/>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91059" y="3353366"/>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2244" y="27406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5" y="1969958"/>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01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14658</TotalTime>
  <Words>622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2448</cp:revision>
  <cp:lastPrinted>2021-07-01T07:38:07Z</cp:lastPrinted>
  <dcterms:created xsi:type="dcterms:W3CDTF">2018-03-27T06:03:00Z</dcterms:created>
  <dcterms:modified xsi:type="dcterms:W3CDTF">2022-09-30T09:01:39Z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