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9-14, днем порывы 15-20 м/с. Температура воздуха ночью 4-6, днем 14-16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02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Небольшая облачность, без осадков. Ветер северо-восточный 9-14 м/с. Температура воздуха ночью 2-4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30.09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:5</a:t>
            </a:r>
            <a:r>
              <a:rPr lang="en-US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13626</TotalTime>
  <Words>619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2382</cp:revision>
  <cp:lastPrinted>2021-07-01T03:56:27Z</cp:lastPrinted>
  <dcterms:created xsi:type="dcterms:W3CDTF">2018-03-27T06:03:00Z</dcterms:created>
  <dcterms:modified xsi:type="dcterms:W3CDTF">2022-09-30T09:16:42Z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