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24814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273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1</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30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Түнде және таңертең тұман. Жел оңтүстік-шығыстан соғады, күші 5-10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10-12, күндіз 18-20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02 </a:t>
            </a:r>
            <a:r>
              <a:rPr lang="kk-KZ" sz="1100" b="1" dirty="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a:t>
            </a:r>
            <a:r>
              <a:rPr lang="ru-RU" sz="1100" b="1" dirty="0">
                <a:solidFill>
                  <a:srgbClr val="000000"/>
                </a:solidFill>
                <a:latin typeface="Times New Roman" panose="02020603050405020304" pitchFamily="18" charset="0"/>
                <a:cs typeface="Times New Roman" panose="02020603050405020304" pitchFamily="18" charset="0"/>
                <a:sym typeface="+mn-ea"/>
              </a:rPr>
              <a:t>3</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8-10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0</a:t>
            </a:r>
            <a:r>
              <a:rPr lang="ru-RU" sz="1100" b="1" dirty="0" smtClean="0">
                <a:solidFill>
                  <a:schemeClr val="tx1"/>
                </a:solidFill>
                <a:latin typeface="Times New Roman" panose="02020603050405020304" pitchFamily="18" charset="0"/>
                <a:cs typeface="Times New Roman" panose="02020603050405020304" pitchFamily="18" charset="0"/>
              </a:rPr>
              <a:t>1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Қабдуалиева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М.С</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15379</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2857</cp:revision>
  <cp:lastPrinted>2021-07-01T03:56:27Z</cp:lastPrinted>
  <dcterms:created xsi:type="dcterms:W3CDTF">2018-03-27T06:03:00Z</dcterms:created>
  <dcterms:modified xsi:type="dcterms:W3CDTF">2022-09-30T09:45:41Z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