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22831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292473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01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01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4-6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5-7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21-ден 02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Солтүстік-ш</a:t>
            </a:r>
            <a:r>
              <a:rPr lang="kk-KZ" sz="1100" kern="1400" dirty="0">
                <a:solidFill>
                  <a:srgbClr val="000000"/>
                </a:solidFill>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4-6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17364</TotalTime>
  <Words>566</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2834</cp:revision>
  <cp:lastPrinted>2022-05-31T05:49:59Z</cp:lastPrinted>
  <dcterms:created xsi:type="dcterms:W3CDTF">2018-03-27T06:03:00Z</dcterms:created>
  <dcterms:modified xsi:type="dcterms:W3CDTF">2022-09-30T09:19:04Z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