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9381173"/>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РМ</a:t>
                      </a:r>
                      <a:r>
                        <a:rPr lang="ru-RU"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30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9-14 м/с. Ауа температурасы түнде 1-3 градус аяз, күндіз 8-10 градус жылы.</a:t>
            </a:r>
          </a:p>
          <a:p>
            <a:r>
              <a:rPr lang="kk-KZ" altLang="ru-RU" sz="1200" b="1" dirty="0" smtClean="0">
                <a:latin typeface="Times New Roman" pitchFamily="18" charset="0"/>
                <a:ea typeface="Times New Roman KZ" pitchFamily="18" charset="0"/>
                <a:cs typeface="Times New Roman" pitchFamily="18" charset="0"/>
              </a:rPr>
              <a:t>                                                01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3-5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01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2611</cp:revision>
  <cp:lastPrinted>2021-07-01T03:56:27Z</cp:lastPrinted>
  <dcterms:created xsi:type="dcterms:W3CDTF">2018-03-27T06:03:00Z</dcterms:created>
  <dcterms:modified xsi:type="dcterms:W3CDTF">2022-09-29T08:48:05Z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