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8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78170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30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5-7 мороза, днем 3-5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4-6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594868"/>
              </p:ext>
            </p:extLst>
          </p:nvPr>
        </p:nvGraphicFramePr>
        <p:xfrm>
          <a:off x="5019674" y="4397121"/>
          <a:ext cx="4691064" cy="2265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14020</TotalTime>
  <Words>550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2344</cp:revision>
  <cp:lastPrinted>2021-07-01T03:56:27Z</cp:lastPrinted>
  <dcterms:created xsi:type="dcterms:W3CDTF">2018-03-27T06:03:00Z</dcterms:created>
  <dcterms:modified xsi:type="dcterms:W3CDTF">2022-09-29T08:59:48Z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