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6639" y="380596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4318888"/>
              </p:ext>
            </p:extLst>
          </p:nvPr>
        </p:nvGraphicFramePr>
        <p:xfrm>
          <a:off x="4989976" y="4249840"/>
          <a:ext cx="4725526" cy="2499360"/>
        </p:xfrm>
        <a:graphic>
          <a:graphicData uri="http://schemas.openxmlformats.org/drawingml/2006/table">
            <a:tbl>
              <a:tblPr firstRow="1" bandRow="1">
                <a:tableStyleId>{5C22544A-7EE6-4342-B048-85BDC9FD1C3A}</a:tableStyleId>
              </a:tblPr>
              <a:tblGrid>
                <a:gridCol w="1818357">
                  <a:extLst>
                    <a:ext uri="{9D8B030D-6E8A-4147-A177-3AD203B41FA5}">
                      <a16:colId xmlns:a16="http://schemas.microsoft.com/office/drawing/2014/main" xmlns="" val="3583770891"/>
                    </a:ext>
                  </a:extLst>
                </a:gridCol>
                <a:gridCol w="1450740">
                  <a:extLst>
                    <a:ext uri="{9D8B030D-6E8A-4147-A177-3AD203B41FA5}">
                      <a16:colId xmlns:a16="http://schemas.microsoft.com/office/drawing/2014/main" xmlns="" val="1276116030"/>
                    </a:ext>
                  </a:extLst>
                </a:gridCol>
                <a:gridCol w="1456429">
                  <a:extLst>
                    <a:ext uri="{9D8B030D-6E8A-4147-A177-3AD203B41FA5}">
                      <a16:colId xmlns:a16="http://schemas.microsoft.com/office/drawing/2014/main" xmlns="" val="2096923049"/>
                    </a:ext>
                  </a:extLst>
                </a:gridCol>
              </a:tblGrid>
              <a:tr h="52537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49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49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49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5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5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55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55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5547">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күндіз 23-25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01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температурасы 6-8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0883" y="252487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93371" y="35362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714832"/>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13180</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2484</cp:revision>
  <cp:lastPrinted>2021-07-01T03:56:27Z</cp:lastPrinted>
  <dcterms:created xsi:type="dcterms:W3CDTF">2018-03-27T06:03:00Z</dcterms:created>
  <dcterms:modified xsi:type="dcterms:W3CDTF">2022-09-29T08:59:30Z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