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4" d="100"/>
          <a:sy n="74" d="100"/>
        </p:scale>
        <p:origin x="18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05619081"/>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272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30 </a:t>
            </a:r>
            <a:r>
              <a:rPr lang="ru-RU" sz="1100" dirty="0" err="1" smtClean="0">
                <a:solidFill>
                  <a:schemeClr val="tx1"/>
                </a:solidFill>
                <a:latin typeface="Times New Roman" panose="02020603050405020304" pitchFamily="18" charset="0"/>
                <a:cs typeface="Times New Roman" panose="02020603050405020304" pitchFamily="18" charset="0"/>
              </a:rPr>
              <a:t>қыркүйек</a:t>
            </a:r>
            <a:r>
              <a:rPr lang="ru-RU" sz="1100" dirty="0" smtClean="0">
                <a:solidFill>
                  <a:schemeClr val="tx1"/>
                </a:solidFill>
                <a:latin typeface="Times New Roman" panose="02020603050405020304" pitchFamily="18" charset="0"/>
                <a:cs typeface="Times New Roman" panose="02020603050405020304" pitchFamily="18" charset="0"/>
              </a:rPr>
              <a:t>,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01 </a:t>
            </a:r>
            <a:r>
              <a:rPr lang="kk-KZ" sz="1100" dirty="0" smtClean="0">
                <a:solidFill>
                  <a:srgbClr val="000000"/>
                </a:solidFill>
                <a:latin typeface="Times New Roman" panose="02020603050405020304" pitchFamily="18" charset="0"/>
                <a:cs typeface="Times New Roman" panose="02020603050405020304" pitchFamily="18" charset="0"/>
              </a:rPr>
              <a:t>қазанға </a:t>
            </a:r>
            <a:r>
              <a:rPr lang="ru-RU" sz="1100" dirty="0" err="1" smtClean="0">
                <a:solidFill>
                  <a:schemeClr val="tx1"/>
                </a:solidFill>
                <a:latin typeface="Times New Roman" panose="02020603050405020304" pitchFamily="18" charset="0"/>
                <a:cs typeface="Times New Roman" panose="02020603050405020304" pitchFamily="18" charset="0"/>
              </a:rPr>
              <a:t>қараған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қыркүйек</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30 қыркүйекке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29 </a:t>
            </a:r>
            <a:r>
              <a:rPr lang="kk-KZ" altLang="ru-RU" sz="1100" b="1" dirty="0">
                <a:solidFill>
                  <a:prstClr val="black"/>
                </a:solidFill>
                <a:latin typeface="Times New Roman" panose="02020603050405020304" pitchFamily="18" charset="0"/>
                <a:cs typeface="Times New Roman" panose="02020603050405020304" pitchFamily="18" charset="0"/>
              </a:rPr>
              <a:t>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30 </a:t>
            </a:r>
            <a:r>
              <a:rPr lang="ru-RU" alt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Жел</a:t>
            </a:r>
            <a:r>
              <a:rPr lang="kk-KZ" sz="1100" dirty="0" smtClean="0">
                <a:solidFill>
                  <a:srgbClr val="000000"/>
                </a:solidFill>
                <a:latin typeface="Times New Roman" panose="02020603050405020304" pitchFamily="18" charset="0"/>
                <a:cs typeface="Times New Roman" panose="02020603050405020304" pitchFamily="18" charset="0"/>
                <a:sym typeface="+mn-ea"/>
              </a:rPr>
              <a:t> оңтүстік-шығыстан, </a:t>
            </a:r>
            <a:r>
              <a:rPr lang="kk-KZ" sz="1100" dirty="0" smtClean="0">
                <a:solidFill>
                  <a:prstClr val="black"/>
                </a:solidFill>
                <a:latin typeface="Times New Roman" pitchFamily="18" charset="0"/>
                <a:cs typeface="Times New Roman" pitchFamily="18" charset="0"/>
              </a:rPr>
              <a:t>күші 9-14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16-18, күндіз 26-28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01 қазанға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30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01 </a:t>
            </a:r>
            <a:r>
              <a:rPr lang="kk-KZ" sz="1100" b="1" dirty="0" smtClean="0">
                <a:solidFill>
                  <a:srgbClr val="000000"/>
                </a:solidFill>
                <a:latin typeface="Times New Roman" panose="02020603050405020304" pitchFamily="18" charset="0"/>
                <a:cs typeface="Times New Roman" panose="02020603050405020304" pitchFamily="18" charset="0"/>
              </a:rPr>
              <a:t>қазан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a:solidFill>
                  <a:srgbClr val="000000"/>
                </a:solidFill>
                <a:latin typeface="Times New Roman" panose="02020603050405020304" pitchFamily="18" charset="0"/>
                <a:cs typeface="Times New Roman" panose="02020603050405020304" pitchFamily="18" charset="0"/>
                <a:sym typeface="+mn-ea"/>
              </a:rPr>
              <a:t>бұлтты</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жауын-шашынсыз. </a:t>
            </a:r>
            <a:r>
              <a:rPr lang="kk-KZ" sz="1100" smtClean="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16-18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18008</TotalTime>
  <Words>584</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2416</cp:revision>
  <cp:lastPrinted>2021-07-01T07:38:07Z</cp:lastPrinted>
  <dcterms:created xsi:type="dcterms:W3CDTF">2018-03-27T06:03:00Z</dcterms:created>
  <dcterms:modified xsi:type="dcterms:W3CDTF">2022-09-29T08:41:17Z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