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56951536"/>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қыркүйек </a:t>
                      </a:r>
                      <a:r>
                        <a:rPr lang="kk-KZ" altLang="zh-CN" sz="1200" b="1" i="1"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30 </a:t>
            </a:r>
            <a:r>
              <a:rPr lang="kk-KZ" sz="1200" b="1" dirty="0" smtClean="0">
                <a:latin typeface="Times New Roman" pitchFamily="18" charset="0"/>
                <a:cs typeface="Times New Roman" pitchFamily="18" charset="0"/>
              </a:rPr>
              <a:t>қыркүйекке</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dirty="0" smtClean="0">
                <a:solidFill>
                  <a:prstClr val="black"/>
                </a:solidFill>
                <a:latin typeface="Times New Roman" pitchFamily="18" charset="0"/>
                <a:ea typeface="Calibri"/>
                <a:cs typeface="Times New Roman" pitchFamily="18" charset="0"/>
              </a:rPr>
              <a:t>          Жауын-шашынсыз</a:t>
            </a:r>
            <a:r>
              <a:rPr lang="kk-KZ" sz="1200" dirty="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a:t>
            </a:r>
            <a:r>
              <a:rPr lang="kk-KZ" sz="1200" dirty="0" smtClean="0">
                <a:latin typeface="Times New Roman"/>
                <a:ea typeface="Calibri"/>
              </a:rPr>
              <a:t>, </a:t>
            </a:r>
            <a:r>
              <a:rPr lang="kk-KZ" sz="1200" dirty="0">
                <a:latin typeface="Times New Roman"/>
                <a:ea typeface="Calibri"/>
              </a:rPr>
              <a:t>күші </a:t>
            </a:r>
            <a:r>
              <a:rPr lang="kk-KZ" sz="1200" dirty="0" smtClean="0">
                <a:latin typeface="Times New Roman"/>
                <a:ea typeface="Calibri"/>
              </a:rPr>
              <a:t>9-14 </a:t>
            </a:r>
            <a:r>
              <a:rPr lang="kk-KZ" sz="1200" dirty="0" smtClean="0">
                <a:latin typeface="Times New Roman" pitchFamily="18" charset="0"/>
                <a:cs typeface="Times New Roman" pitchFamily="18" charset="0"/>
              </a:rPr>
              <a:t>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5-7,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15-17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қазанға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kk-KZ" altLang="ru-RU" sz="1200" b="1" dirty="0" smtClean="0">
                <a:solidFill>
                  <a:prstClr val="black"/>
                </a:solidFill>
                <a:latin typeface="Times New Roman" panose="02020603050405020304" pitchFamily="18" charset="0"/>
                <a:cs typeface="Times New Roman" panose="02020603050405020304" pitchFamily="18" charset="0"/>
              </a:rPr>
              <a:t>30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a:t>
            </a:r>
            <a:r>
              <a:rPr lang="kk-KZ" sz="1200" dirty="0" smtClean="0">
                <a:latin typeface="Times New Roman"/>
                <a:ea typeface="Calibri"/>
              </a:rPr>
              <a:t>, </a:t>
            </a:r>
            <a:r>
              <a:rPr lang="kk-KZ" sz="1200" dirty="0">
                <a:latin typeface="Times New Roman"/>
                <a:ea typeface="Calibri"/>
              </a:rPr>
              <a:t>күші 9-14</a:t>
            </a:r>
            <a:r>
              <a:rPr lang="kk-KZ" sz="1200" dirty="0">
                <a:latin typeface="Times New Roman" pitchFamily="18" charset="0"/>
                <a:cs typeface="Times New Roman" pitchFamily="18" charset="0"/>
              </a:rPr>
              <a:t> м/с. Ауа 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30</a:t>
            </a:r>
            <a:r>
              <a:rPr lang="kk-KZ" sz="1200" dirty="0" smtClean="0">
                <a:solidFill>
                  <a:schemeClr val="tx1"/>
                </a:solidFill>
                <a:latin typeface="Times New Roman" panose="02020603050405020304" pitchFamily="18" charset="0"/>
                <a:cs typeface="Times New Roman" panose="02020603050405020304" pitchFamily="18" charset="0"/>
              </a:rPr>
              <a:t> қыркүйекке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smtClean="0">
                <a:solidFill>
                  <a:schemeClr val="tx1"/>
                </a:solidFill>
                <a:latin typeface="Times New Roman" panose="02020603050405020304" pitchFamily="18" charset="0"/>
                <a:cs typeface="Times New Roman" panose="02020603050405020304" pitchFamily="18" charset="0"/>
              </a:rPr>
              <a:t>30</a:t>
            </a:r>
            <a:r>
              <a:rPr lang="ru-RU" sz="120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a:t>
            </a:r>
            <a:r>
              <a:rPr lang="ru-RU" sz="1200" dirty="0" err="1" smtClean="0">
                <a:solidFill>
                  <a:schemeClr val="tx1"/>
                </a:solidFill>
                <a:latin typeface="Times New Roman" panose="02020603050405020304" pitchFamily="18" charset="0"/>
                <a:cs typeface="Times New Roman" panose="02020603050405020304" pitchFamily="18" charset="0"/>
              </a:rPr>
              <a:t>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52911851"/>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dirty="0">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13983</TotalTime>
  <Words>563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2642</cp:revision>
  <cp:lastPrinted>2022-09-26T06:15:09Z</cp:lastPrinted>
  <dcterms:created xsi:type="dcterms:W3CDTF">2018-03-27T06:03:00Z</dcterms:created>
  <dcterms:modified xsi:type="dcterms:W3CDTF">2022-09-29T08:49:42Z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