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4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2E91576-7E5A-462C-95E2-16D5EAE800C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65289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2B275-F8D3-4382-BC7B-874F1E776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A8C0A-1C9D-4E23-A76A-6EDA27C69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1FE65-8814-42B2-84E9-5831C1AF8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1E389-2FBA-4B07-A669-AF4704CCD0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16CA9-C6E2-40AB-99BE-050DD75F8B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0DE6B-63AC-49A1-AA5A-7A5C0A3CF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67DCD-1CE7-4D2C-A4CA-FC91B4261D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BAD3A-ADD7-4DC5-B915-FEE312F4F3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07DE4-63A5-4C6F-A8E8-5168641DEF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411B7-056A-4912-BCEE-4A3BBE46F5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8C7FB-8F8A-4155-A04A-10F5102A08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6894BB4-58F6-451B-BB8D-E476057DC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272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29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30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8-10, днем 15-17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01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01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временами дождь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6-8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30 сентября, ночью 01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09695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642" y="626855"/>
            <a:ext cx="48594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14416</TotalTime>
  <Words>783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2702</cp:revision>
  <cp:lastPrinted>2021-07-01T09:11:30Z</cp:lastPrinted>
  <dcterms:created xsi:type="dcterms:W3CDTF">2018-03-27T06:03:00Z</dcterms:created>
  <dcterms:modified xsi:type="dcterms:W3CDTF">2022-09-29T08:45:37Z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