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3563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272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268764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жаңбыр. Жел солтүстік-батыстан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9-11, күндіз 19-21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a:solidFill>
                  <a:srgbClr val="000000"/>
                </a:solidFill>
                <a:latin typeface="Times New Roman" pitchFamily="18" charset="0"/>
                <a:cs typeface="Times New Roman" pitchFamily="18" charset="0"/>
                <a:sym typeface="+mn-ea"/>
              </a:rPr>
              <a:t>01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9-11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2852</cp:revision>
  <cp:lastPrinted>2021-07-01T03:56:27Z</cp:lastPrinted>
  <dcterms:created xsi:type="dcterms:W3CDTF">2018-03-27T06:03:00Z</dcterms:created>
  <dcterms:modified xsi:type="dcterms:W3CDTF">2022-09-29T08:54:52Z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