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02E"/>
    <a:srgbClr val="FF9900"/>
    <a:srgbClr val="FA8422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8" d="100"/>
          <a:sy n="78" d="100"/>
        </p:scale>
        <p:origin x="5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2052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300"/>
            </a:lvl1pPr>
          </a:lstStyle>
          <a:p>
            <a:fld id="{068E01EB-4FEB-4960-8B39-0A65F5D19394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1539026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7CD480-11FA-422E-A98B-5FE4FB15D4F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EE14D1-3A4E-4052-839C-759EB477128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283620-53CE-487C-A532-5C4DC93F3CA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0BB578-942D-411B-9349-13800DF039A0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3B6771-3B45-4AB0-BA1B-0B3AF514D59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5AF816-F0E0-4FE3-A06F-B2779C106F6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BDA0E6-1F49-4D7F-9A1A-1DD7C7D9CE6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76181A-5503-44C4-A6DC-2F221EC100F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175CA9-A094-4CCD-A003-D012B640574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2EAA41-A449-4BF2-BACE-E516A4BA92B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512C20-D39C-4749-BDB4-4F748175E00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3E6AB9D0-0442-49D5-844B-DBDD482F7BE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/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78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3079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2400758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75250" y="6543675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/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85" name="Прямоугольник 21"/>
          <p:cNvSpPr>
            <a:spLocks noChangeArrowheads="1"/>
          </p:cNvSpPr>
          <p:nvPr/>
        </p:nvSpPr>
        <p:spPr bwMode="auto">
          <a:xfrm>
            <a:off x="4953000" y="3786188"/>
            <a:ext cx="48085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Астана</a:t>
            </a:r>
          </a:p>
          <a:p>
            <a:pPr algn="ctr" eaLnBrk="1" hangingPunct="1">
              <a:buFont typeface="Arial" pitchFamily="34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сентября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3086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85738" algn="ctr" eaLnBrk="1" hangingPunct="1">
              <a:buFont typeface="Arial" pitchFamily="34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Астана</a:t>
            </a:r>
          </a:p>
          <a:p>
            <a:pPr indent="185738" algn="ctr" eaLnBrk="1" hangingPunct="1">
              <a:buFont typeface="Arial" pitchFamily="34" charset="0"/>
              <a:buNone/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30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5738" algn="ctr" eaLnBrk="1" hangingPunct="1">
              <a:buFont typeface="Arial" pitchFamily="34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2022 г. до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сентября 2022 г.</a:t>
            </a:r>
          </a:p>
          <a:p>
            <a:pPr indent="185738" algn="just">
              <a:lnSpc>
                <a:spcPct val="115000"/>
              </a:lnSpc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ночью 2-7, днем 5-10 м/с. Температура воздуха ночью 6-8 мороза, днем 3-5 тепла.</a:t>
            </a:r>
          </a:p>
          <a:p>
            <a:pPr indent="185738" algn="ctr">
              <a:lnSpc>
                <a:spcPct val="115000"/>
              </a:lnSpc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01 октября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5738" algn="ctr" eaLnBrk="1" hangingPunct="1">
              <a:buFont typeface="Arial" pitchFamily="34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09 ч.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октября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indent="185738" algn="just" eaLnBrk="1" hangingPunct="1">
              <a:spcBef>
                <a:spcPct val="20000"/>
              </a:spcBef>
            </a:pPr>
            <a:r>
              <a:rPr lang="ru-RU" sz="1200" dirty="0">
                <a:latin typeface="Times New Roman" pitchFamily="18" charset="0"/>
                <a:ea typeface="宋体" pitchFamily="2" charset="-122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ea typeface="宋体" pitchFamily="2" charset="-122"/>
              </a:rPr>
              <a:t>облачность, без осадков. Ветер </a:t>
            </a:r>
            <a:r>
              <a:rPr lang="ru-RU" sz="1200" dirty="0" smtClean="0"/>
              <a:t>северо-</a:t>
            </a:r>
            <a:r>
              <a:rPr lang="ru-RU" sz="1200" dirty="0" smtClean="0">
                <a:latin typeface="Times New Roman" pitchFamily="18" charset="0"/>
                <a:ea typeface="宋体" pitchFamily="2" charset="-122"/>
              </a:rPr>
              <a:t>восточный     5-10 </a:t>
            </a:r>
            <a:r>
              <a:rPr lang="ru-RU" sz="1200" dirty="0">
                <a:latin typeface="Times New Roman" pitchFamily="18" charset="0"/>
                <a:ea typeface="宋体" pitchFamily="2" charset="-122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ea typeface="宋体" pitchFamily="2" charset="-122"/>
              </a:rPr>
              <a:t>5-7 мороза.</a:t>
            </a:r>
            <a:endParaRPr lang="ru-RU" sz="1200" dirty="0">
              <a:latin typeface="Times New Roman" pitchFamily="18" charset="0"/>
              <a:ea typeface="宋体" pitchFamily="2" charset="-122"/>
            </a:endParaRPr>
          </a:p>
        </p:txBody>
      </p:sp>
      <p:graphicFrame>
        <p:nvGraphicFramePr>
          <p:cNvPr id="21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61609"/>
              </p:ext>
            </p:extLst>
          </p:nvPr>
        </p:nvGraphicFramePr>
        <p:xfrm>
          <a:off x="5024438" y="4214813"/>
          <a:ext cx="4667251" cy="22526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/>
                <a:gridCol w="1432849"/>
                <a:gridCol w="1438469"/>
              </a:tblGrid>
              <a:tr h="42130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064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67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67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1437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2,9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67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694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67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192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67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293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67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67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0,001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357430"/>
            <a:ext cx="4714875" cy="1015663"/>
          </a:xfrm>
          <a:prstGeom prst="rect">
            <a:avLst/>
          </a:prstGeom>
          <a:solidFill>
            <a:srgbClr val="F2902E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сентября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24438" y="3500438"/>
            <a:ext cx="4679950" cy="27622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0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4101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buFont typeface="Arial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проводится на 10 постах 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наблюдения: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пост № 1 – ул. Жамбула,11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№ 3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itchFamily="34" charset="0"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пост № 4 – ул. Лепсы, 38</a:t>
            </a:r>
          </a:p>
          <a:p>
            <a:pPr>
              <a:buFont typeface="Arial" pitchFamily="34" charset="0"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itchFamily="34" charset="0"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 ул. Туркестан, 2/1 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(РФМШ)</a:t>
            </a:r>
          </a:p>
          <a:p>
            <a:pPr>
              <a:buFont typeface="Arial" pitchFamily="34" charset="0"/>
              <a:buNone/>
            </a:pP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itchFamily="34" charset="0"/>
              <a:buNone/>
            </a:pP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itchFamily="34" charset="0"/>
              <a:buNone/>
            </a:pP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2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4103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/>
                  <a:gridCol w="2018209"/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</a:tbl>
            </a:graphicData>
          </a:graphic>
        </p:graphicFrame>
        <p:sp>
          <p:nvSpPr>
            <p:cNvPr id="4152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eaLnBrk="1" hangingPunct="1">
                <a:buFont typeface="Arial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eaLnBrk="1" hangingPunct="1">
                <a:buFont typeface="Arial" pitchFamily="34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Астана, ул. Мангилик ел 11/1</a:t>
              </a:r>
            </a:p>
          </p:txBody>
        </p:sp>
        <p:sp>
          <p:nvSpPr>
            <p:cNvPr id="4153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4104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05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Қабдуалиева М.С.</a:t>
            </a:r>
            <a:endParaRPr lang="ru-RU" sz="10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6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/>
                <a:gridCol w="3660600"/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130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/>
                <a:gridCol w="3818342"/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49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fontAlgn="b" hangingPunct="1">
              <a:buFont typeface="Arial" pitchFamily="34" charset="0"/>
              <a:buNone/>
            </a:pPr>
            <a:r>
              <a:rPr lang="ru-RU" altLang="ru-RU" sz="8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32151" y="788660"/>
            <a:ext cx="4712911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19723</TotalTime>
  <Words>701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2700</cp:revision>
  <cp:lastPrinted>2021-07-01T07:38:07Z</cp:lastPrinted>
  <dcterms:created xsi:type="dcterms:W3CDTF">2018-03-27T06:03:00Z</dcterms:created>
  <dcterms:modified xsi:type="dcterms:W3CDTF">2022-09-29T08:49:12Z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