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0571896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29 сентября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2421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сентября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            Без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 октября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  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северо-восточный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4-6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17375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123704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13976</TotalTime>
  <Words>580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2638</cp:revision>
  <cp:lastPrinted>2022-09-27T05:59:38Z</cp:lastPrinted>
  <dcterms:created xsi:type="dcterms:W3CDTF">2018-03-27T06:03:00Z</dcterms:created>
  <dcterms:modified xsi:type="dcterms:W3CDTF">2022-09-29T08:49:32Z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