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86"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29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9205248"/>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1054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қыркүйекке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30 қыркүйекке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29 </a:t>
            </a:r>
            <a:r>
              <a:rPr lang="ru-RU" altLang="ru-RU" sz="1200" b="1" dirty="0" err="1"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30 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Ж</a:t>
            </a:r>
            <a:r>
              <a:rPr lang="kk-KZ" sz="1200" dirty="0" smtClean="0">
                <a:solidFill>
                  <a:srgbClr val="000000"/>
                </a:solidFill>
                <a:latin typeface="Times New Roman" panose="02020603050405020304" pitchFamily="18" charset="0"/>
                <a:cs typeface="Times New Roman" panose="02020603050405020304" pitchFamily="18" charset="0"/>
                <a:sym typeface="+mn-ea"/>
              </a:rPr>
              <a:t>ел солтүстік-шығыстан 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5-7</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18-20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01 қазанға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30 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01 </a:t>
            </a:r>
            <a:r>
              <a:rPr lang="ru-RU" altLang="ru-RU" sz="1200" b="1" dirty="0" err="1"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9-14</a:t>
            </a:r>
            <a:r>
              <a:rPr lang="kk-KZ"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5-7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30 қыркүйек</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01 </a:t>
            </a:r>
            <a:r>
              <a:rPr lang="ru-RU" sz="1200" dirty="0" err="1" smtClean="0">
                <a:solidFill>
                  <a:schemeClr val="tx1"/>
                </a:solidFill>
                <a:latin typeface="Times New Roman" pitchFamily="18" charset="0"/>
                <a:cs typeface="Times New Roman" pitchFamily="18" charset="0"/>
              </a:rPr>
              <a:t>қазанға 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Кабдуалиева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М. </a:t>
            </a:r>
            <a:r>
              <a:rPr lang="kk-KZ" altLang="ru-RU" sz="1200" b="1" i="1" smtClean="0">
                <a:solidFill>
                  <a:srgbClr val="000000"/>
                </a:solidFill>
                <a:latin typeface="Times New Roman" panose="02020603050405020304" pitchFamily="18" charset="0"/>
                <a:cs typeface="Times New Roman" panose="02020603050405020304" pitchFamily="18" charset="0"/>
              </a:rPr>
              <a:t>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Филиал 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инженер </a:t>
            </a:r>
            <a:r>
              <a:rPr lang="ru-RU" sz="1200" dirty="0" err="1" smtClean="0">
                <a:latin typeface="Times New Roman" panose="02020603050405020304" pitchFamily="18" charset="0"/>
                <a:ea typeface="Times New Roman" panose="02020603050405020304" pitchFamily="18" charset="0"/>
              </a:rPr>
              <a:t>Тастаева</a:t>
            </a:r>
            <a:r>
              <a:rPr lang="ru-RU" sz="1200" dirty="0" smtClean="0">
                <a:latin typeface="Times New Roman" panose="02020603050405020304" pitchFamily="18" charset="0"/>
                <a:ea typeface="Times New Roman" panose="02020603050405020304" pitchFamily="18" charset="0"/>
              </a:rPr>
              <a:t> С</a:t>
            </a:r>
            <a:r>
              <a:rPr lang="kk-KZ" sz="1200" dirty="0" smtClean="0">
                <a:latin typeface="Times New Roman" panose="02020603050405020304" pitchFamily="18" charset="0"/>
                <a:ea typeface="Times New Roman" panose="02020603050405020304" pitchFamily="18" charset="0"/>
              </a:rPr>
              <a:t>.</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29.</a:t>
            </a:r>
            <a:r>
              <a:rPr lang="ru-RU" sz="1200" dirty="0" smtClean="0">
                <a:latin typeface="Times New Roman" panose="02020603050405020304" pitchFamily="18" charset="0"/>
                <a:ea typeface="Times New Roman" panose="02020603050405020304" pitchFamily="18" charset="0"/>
              </a:rPr>
              <a:t>09.2022 </a:t>
            </a:r>
            <a:r>
              <a:rPr lang="ru-RU" sz="1200" dirty="0">
                <a:latin typeface="Times New Roman" panose="02020603050405020304" pitchFamily="18" charset="0"/>
                <a:ea typeface="Times New Roman" panose="02020603050405020304" pitchFamily="18" charset="0"/>
              </a:rPr>
              <a:t>ж. </a:t>
            </a:r>
            <a:r>
              <a:rPr lang="ru-RU" sz="1200" smtClean="0">
                <a:latin typeface="Times New Roman" panose="02020603050405020304" pitchFamily="18" charset="0"/>
                <a:ea typeface="Times New Roman" panose="02020603050405020304" pitchFamily="18" charset="0"/>
              </a:rPr>
              <a:t>11:24 (</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14106</TotalTime>
  <Words>579</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2451</cp:revision>
  <cp:lastPrinted>2021-07-01T07:38:07Z</cp:lastPrinted>
  <dcterms:created xsi:type="dcterms:W3CDTF">2018-03-27T06:03:00Z</dcterms:created>
  <dcterms:modified xsi:type="dcterms:W3CDTF">2022-09-29T08:38:25Z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