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029148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30 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29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30</a:t>
            </a:r>
            <a:r>
              <a:rPr lang="kk-KZ" altLang="ru-RU" sz="1100" b="1" dirty="0">
                <a:solidFill>
                  <a:srgbClr val="000000"/>
                </a:solidFill>
                <a:latin typeface="Times New Roman" panose="02020603050405020304" pitchFamily="18" charset="0"/>
                <a:cs typeface="Times New Roman" panose="02020603050405020304" pitchFamily="18" charset="0"/>
              </a:rPr>
              <a:t> 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3-5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30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46551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5" y="2780928"/>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30 </a:t>
            </a:r>
            <a:r>
              <a:rPr lang="ru-RU" sz="1100" dirty="0" err="1">
                <a:solidFill>
                  <a:schemeClr val="tx1"/>
                </a:solidFill>
                <a:latin typeface="Times New Roman" panose="02020603050405020304" pitchFamily="18" charset="0"/>
                <a:cs typeface="Times New Roman" panose="02020603050405020304" pitchFamily="18" charset="0"/>
              </a:rPr>
              <a:t>қыркүйек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14651</TotalTime>
  <Words>620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2446</cp:revision>
  <cp:lastPrinted>2021-07-01T07:38:07Z</cp:lastPrinted>
  <dcterms:created xsi:type="dcterms:W3CDTF">2018-03-27T06:03:00Z</dcterms:created>
  <dcterms:modified xsi:type="dcterms:W3CDTF">2022-09-29T08:57:49Z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