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дождь. Ветер юго-восточный 7-12 м/с. Температура воздуха ночью 4-6, днем 10-12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484106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 октября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13585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2435</cp:revision>
  <cp:lastPrinted>2021-02-03T11:37:00Z</cp:lastPrinted>
  <dcterms:created xsi:type="dcterms:W3CDTF">2018-03-27T06:03:00Z</dcterms:created>
  <dcterms:modified xsi:type="dcterms:W3CDTF">2022-09-29T08:42:35Z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