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8" d="100"/>
          <a:sy n="78" d="100"/>
        </p:scale>
        <p:origin x="48" y="9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796880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2-4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сентября,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867974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14305</TotalTime>
  <Words>559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2388</cp:revision>
  <cp:lastPrinted>2021-07-01T03:56:27Z</cp:lastPrinted>
  <dcterms:created xsi:type="dcterms:W3CDTF">2018-03-27T06:03:00Z</dcterms:created>
  <dcterms:modified xsi:type="dcterms:W3CDTF">2022-09-29T08:55:22Z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