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43393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08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Ночью туман. Ветер северо-западный 9-14 м/с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 5-7 мороза, днем 4-6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01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9-14 м/с. Температура воздуха ночью 3-5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сентября,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2022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17515</TotalTime>
  <Words>616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2792</cp:revision>
  <cp:lastPrinted>2021-11-30T05:55:24Z</cp:lastPrinted>
  <dcterms:created xsi:type="dcterms:W3CDTF">2018-03-27T06:03:00Z</dcterms:created>
  <dcterms:modified xsi:type="dcterms:W3CDTF">2022-09-29T08:41:25Z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