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2" d="100"/>
          <a:sy n="72" d="100"/>
        </p:scale>
        <p:origin x="31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28427854"/>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29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56796390"/>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100</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14225" y="34765"/>
            <a:ext cx="4691063" cy="1785104"/>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30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ауа-райы болжамы</a:t>
            </a:r>
          </a:p>
          <a:p>
            <a:pPr algn="ctr"/>
            <a:r>
              <a:rPr lang="ru-RU" altLang="ru-RU" sz="1100" b="1" dirty="0">
                <a:latin typeface="Times New Roman" panose="02020603050405020304" pitchFamily="18" charset="0"/>
                <a:cs typeface="Times New Roman" panose="02020603050405020304" pitchFamily="18" charset="0"/>
              </a:rPr>
              <a:t>2022 ж. 29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қыркүйектен</a:t>
            </a:r>
            <a:r>
              <a:rPr lang="ru-RU" altLang="ru-RU" sz="1100" b="1" dirty="0">
                <a:latin typeface="Times New Roman" panose="02020603050405020304" pitchFamily="18" charset="0"/>
                <a:cs typeface="Times New Roman" panose="02020603050405020304" pitchFamily="18" charset="0"/>
              </a:rPr>
              <a:t> с. 21-ден. 30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altLang="ru-RU" sz="1100" b="1" dirty="0">
                <a:latin typeface="Times New Roman" panose="02020603050405020304" pitchFamily="18" charset="0"/>
                <a:cs typeface="Times New Roman" panose="02020603050405020304" pitchFamily="18" charset="0"/>
              </a:rPr>
              <a:t> с. 21-ге дейін</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ауын-шашынсыз. </a:t>
            </a:r>
            <a:r>
              <a:rPr lang="kk-KZ" sz="1100" dirty="0">
                <a:latin typeface="Times New Roman" panose="02020603050405020304" pitchFamily="18" charset="0"/>
                <a:cs typeface="Times New Roman" panose="02020603050405020304" pitchFamily="18" charset="0"/>
              </a:rPr>
              <a:t>Түнде тұман.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Солтүстік-батыстан </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a:t>
            </a:r>
            <a:r>
              <a:rPr lang="ru-RU" sz="1100" dirty="0" err="1">
                <a:solidFill>
                  <a:srgbClr val="000000"/>
                </a:solidFill>
                <a:latin typeface="Times New Roman" panose="02020603050405020304" pitchFamily="18" charset="0"/>
                <a:cs typeface="Times New Roman" panose="02020603050405020304" pitchFamily="18" charset="0"/>
              </a:rPr>
              <a:t>түнде</a:t>
            </a:r>
            <a:r>
              <a:rPr lang="ru-RU" sz="1100" dirty="0">
                <a:solidFill>
                  <a:srgbClr val="000000"/>
                </a:solidFill>
                <a:latin typeface="Times New Roman" panose="02020603050405020304" pitchFamily="18" charset="0"/>
                <a:cs typeface="Times New Roman" panose="02020603050405020304" pitchFamily="18" charset="0"/>
              </a:rPr>
              <a:t> 5-7 </a:t>
            </a:r>
            <a:r>
              <a:rPr lang="ru-RU" sz="1100" dirty="0" err="1">
                <a:solidFill>
                  <a:srgbClr val="000000"/>
                </a:solidFill>
                <a:latin typeface="Times New Roman" panose="02020603050405020304" pitchFamily="18" charset="0"/>
                <a:cs typeface="Times New Roman" panose="02020603050405020304" pitchFamily="18" charset="0"/>
              </a:rPr>
              <a:t>аяз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4-6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30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қыркүйектен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01 </a:t>
            </a:r>
            <a:r>
              <a:rPr lang="kk-KZ" sz="1100" b="1" dirty="0">
                <a:latin typeface="Times New Roman" panose="02020603050405020304" pitchFamily="18" charset="0"/>
                <a:cs typeface="Times New Roman" panose="02020603050405020304" pitchFamily="18" charset="0"/>
              </a:rPr>
              <a:t>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ауын-шашынсыз. Солтүстік-батыстан </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a:t>
            </a:r>
            <a:r>
              <a:rPr lang="ru-RU" sz="1100" dirty="0" err="1">
                <a:solidFill>
                  <a:srgbClr val="000000"/>
                </a:solidFill>
                <a:latin typeface="Times New Roman" panose="02020603050405020304" pitchFamily="18" charset="0"/>
                <a:cs typeface="Times New Roman" panose="02020603050405020304" pitchFamily="18" charset="0"/>
              </a:rPr>
              <a:t>түнде</a:t>
            </a:r>
            <a:r>
              <a:rPr lang="ru-RU" sz="1100" dirty="0">
                <a:solidFill>
                  <a:srgbClr val="000000"/>
                </a:solidFill>
                <a:latin typeface="Times New Roman" panose="02020603050405020304" pitchFamily="18" charset="0"/>
                <a:cs typeface="Times New Roman" panose="02020603050405020304" pitchFamily="18" charset="0"/>
              </a:rPr>
              <a:t> 3-5 </a:t>
            </a:r>
            <a:r>
              <a:rPr lang="ru-RU" sz="1100" dirty="0" err="1">
                <a:solidFill>
                  <a:srgbClr val="000000"/>
                </a:solidFill>
                <a:latin typeface="Times New Roman" panose="02020603050405020304" pitchFamily="18" charset="0"/>
                <a:cs typeface="Times New Roman" panose="02020603050405020304" pitchFamily="18" charset="0"/>
              </a:rPr>
              <a:t>аяз</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76504" y="1844825"/>
            <a:ext cx="471556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30 </a:t>
            </a:r>
            <a:r>
              <a:rPr lang="ru-RU" sz="1200" dirty="0" err="1">
                <a:solidFill>
                  <a:schemeClr val="tx1"/>
                </a:solidFill>
                <a:latin typeface="Times New Roman" panose="02020603050405020304" pitchFamily="18" charset="0"/>
                <a:cs typeface="Times New Roman" panose="02020603050405020304" pitchFamily="18" charset="0"/>
              </a:rPr>
              <a:t>қыркүйектен</a:t>
            </a:r>
            <a:r>
              <a:rPr lang="ru-RU" sz="1200" dirty="0">
                <a:solidFill>
                  <a:schemeClr val="tx1"/>
                </a:solidFill>
                <a:latin typeface="Times New Roman" panose="02020603050405020304" pitchFamily="18" charset="0"/>
                <a:cs typeface="Times New Roman" panose="02020603050405020304" pitchFamily="18" charset="0"/>
              </a:rPr>
              <a:t>, 01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schemeClr val="tx1"/>
                </a:solidFill>
                <a:latin typeface="Times New Roman" panose="02020603050405020304" pitchFamily="18" charset="0"/>
                <a:cs typeface="Times New Roman" panose="02020603050405020304" pitchFamily="18" charset="0"/>
              </a:rPr>
              <a:t>азанына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бойынша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төмендеуі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xmlns="" id="{CA408AB8-0CD4-4017-A25B-3FE2672E59E7}"/>
              </a:ext>
            </a:extLst>
          </p:cNvPr>
          <p:cNvPicPr>
            <a:picLocks noChangeAspect="1"/>
          </p:cNvPicPr>
          <p:nvPr/>
        </p:nvPicPr>
        <p:blipFill>
          <a:blip r:embed="rId4"/>
          <a:stretch>
            <a:fillRect/>
          </a:stretch>
        </p:blipFill>
        <p:spPr>
          <a:xfrm>
            <a:off x="4953000" y="2859862"/>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17355</TotalTime>
  <Words>567</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2830</cp:revision>
  <cp:lastPrinted>2022-05-31T05:49:59Z</cp:lastPrinted>
  <dcterms:created xsi:type="dcterms:W3CDTF">2018-03-27T06:03:00Z</dcterms:created>
  <dcterms:modified xsi:type="dcterms:W3CDTF">2022-09-29T08:41:27Z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