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6" d="100"/>
          <a:sy n="76" d="100"/>
        </p:scale>
        <p:origin x="186" y="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6555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12924910"/>
              </p:ext>
            </p:extLst>
          </p:nvPr>
        </p:nvGraphicFramePr>
        <p:xfrm>
          <a:off x="307975" y="2588895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№272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сентября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90523" y="2445568"/>
            <a:ext cx="4904473" cy="769441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 сентября, </a:t>
            </a:r>
            <a:r>
              <a:rPr lang="ru-RU" altLang="en-US" sz="11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1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 октября 2022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789040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29 сентября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15130789"/>
              </p:ext>
            </p:extLst>
          </p:nvPr>
        </p:nvGraphicFramePr>
        <p:xfrm>
          <a:off x="4987165" y="4292464"/>
          <a:ext cx="4691064" cy="22260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890523" y="112564"/>
            <a:ext cx="4904473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30 сентября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29 сентября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30 сентября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5-10 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5-7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мороза, днем 3-5 тепла.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октября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30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 октября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восточный 5-10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5-7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02676" y="3327266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85708"/>
            <a:ext cx="4298660" cy="1715579"/>
            <a:chOff x="523874" y="4016711"/>
            <a:chExt cx="4298660" cy="188163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51267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М.С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14434</TotalTime>
  <Words>604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2382</cp:revision>
  <cp:lastPrinted>2021-07-01T03:56:27Z</cp:lastPrinted>
  <dcterms:created xsi:type="dcterms:W3CDTF">2018-03-27T06:03:00Z</dcterms:created>
  <dcterms:modified xsi:type="dcterms:W3CDTF">2022-09-29T08:51:25Z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