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ночью 8-10, днем 23-25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северо-восточный          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88558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1057" y="296654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М.С,.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8429" y="636642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12900</TotalTime>
  <Words>571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2384</cp:revision>
  <cp:lastPrinted>2021-07-01T03:56:27Z</cp:lastPrinted>
  <dcterms:created xsi:type="dcterms:W3CDTF">2018-03-27T06:03:00Z</dcterms:created>
  <dcterms:modified xsi:type="dcterms:W3CDTF">2022-09-29T08:59:38Z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