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8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709362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29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сентября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9303021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нег. Ветер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северо-западный, северный 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 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 мороза, днем 0-2°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indent="177800" algn="ctr"/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северо-западный 2-7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7104" y="2412544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13793" y="357796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16453</TotalTime>
  <Words>529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2390</cp:revision>
  <cp:lastPrinted>2021-10-14T11:15:53Z</cp:lastPrinted>
  <dcterms:created xsi:type="dcterms:W3CDTF">2018-03-27T06:03:00Z</dcterms:created>
  <dcterms:modified xsi:type="dcterms:W3CDTF">2022-09-29T08:44:42Z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