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южный, юго-восточный 9-14 м/с. Температура воздуха ночью 6-8, днем 8-10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30 сентября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юго-восточный 9-14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6-8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475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979418"/>
              </p:ext>
            </p:extLst>
          </p:nvPr>
        </p:nvGraphicFramePr>
        <p:xfrm>
          <a:off x="5024438" y="4214818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1617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176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285992"/>
            <a:ext cx="4786346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сентября, ночью 30 сентября 2022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357562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5689" y="536494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13582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2434</cp:revision>
  <cp:lastPrinted>2021-02-03T11:37:00Z</cp:lastPrinted>
  <dcterms:created xsi:type="dcterms:W3CDTF">2018-03-27T06:03:00Z</dcterms:created>
  <dcterms:modified xsi:type="dcterms:W3CDTF">2022-09-28T08:08:44Z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