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35029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271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28 қыркүйек</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431767"/>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29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28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29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кей уақыттарда жаңбыр. Жел оңтүстік-шығыстан батысқа ауысып соғады,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12-14, күндіз 18-20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30</a:t>
            </a:r>
            <a:r>
              <a:rPr lang="kk-KZ" sz="1100" b="1" dirty="0" smtClean="0">
                <a:solidFill>
                  <a:srgbClr val="000000"/>
                </a:solidFill>
                <a:latin typeface="Times New Roman" panose="02020603050405020304" pitchFamily="18" charset="0"/>
                <a:cs typeface="Times New Roman" panose="02020603050405020304" pitchFamily="18" charset="0"/>
                <a:sym typeface="+mn-ea"/>
              </a:rPr>
              <a:t> қыркүйекке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29</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30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7-12</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9-11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30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15278</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2842</cp:revision>
  <cp:lastPrinted>2021-07-01T03:56:27Z</cp:lastPrinted>
  <dcterms:created xsi:type="dcterms:W3CDTF">2018-03-27T06:03:00Z</dcterms:created>
  <dcterms:modified xsi:type="dcterms:W3CDTF">2022-09-28T06:21:53Z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