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308905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30832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a:t>
            </a:r>
            <a:r>
              <a:rPr lang="kk-KZ" sz="1200" b="1" dirty="0">
                <a:solidFill>
                  <a:srgbClr val="000000"/>
                </a:solidFill>
                <a:latin typeface="Times New Roman" panose="02020603050405020304" pitchFamily="18" charset="0"/>
                <a:cs typeface="Times New Roman" panose="02020603050405020304" pitchFamily="18" charset="0"/>
              </a:rPr>
              <a:t>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28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4-6 аяз, күндіз 3-5 жылы.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29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ru-RU" sz="1200" b="1" dirty="0" err="1">
                <a:solidFill>
                  <a:srgbClr val="000000"/>
                </a:solidFill>
                <a:latin typeface="Times New Roman" panose="02020603050405020304" pitchFamily="18" charset="0"/>
                <a:cs typeface="Times New Roman" panose="02020603050405020304" pitchFamily="18" charset="0"/>
              </a:rPr>
              <a:t>қыркүйектің</a:t>
            </a:r>
            <a:r>
              <a:rPr lang="kk-KZ" sz="12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4-6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90585877"/>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қыркүйектегі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Қабдуалиева</a:t>
            </a:r>
            <a:r>
              <a:rPr lang="ru-RU" sz="1200" b="1" i="1" dirty="0">
                <a:latin typeface="Times New Roman" panose="02020603050405020304" pitchFamily="18" charset="0"/>
                <a:cs typeface="Times New Roman" panose="02020603050405020304" pitchFamily="18" charset="0"/>
              </a:rPr>
              <a:t> </a:t>
            </a:r>
            <a:r>
              <a:rPr lang="ru-RU" sz="1200" b="1" i="1" dirty="0" err="1">
                <a:latin typeface="Times New Roman" panose="02020603050405020304" pitchFamily="18" charset="0"/>
                <a:cs typeface="Times New Roman" panose="02020603050405020304" pitchFamily="18" charset="0"/>
              </a:rPr>
              <a:t>М.С</a:t>
            </a:r>
            <a:r>
              <a:rPr lang="ru-RU" sz="1200" b="1" i="1" dirty="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13567</TotalTime>
  <Words>525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2371</cp:revision>
  <cp:lastPrinted>2021-07-01T07:38:07Z</cp:lastPrinted>
  <dcterms:created xsi:type="dcterms:W3CDTF">2018-03-27T06:03:00Z</dcterms:created>
  <dcterms:modified xsi:type="dcterms:W3CDTF">2022-09-28T06:48:13Z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