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28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712819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29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28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29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Солтүстік-батыстан, солтүстіктен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 м/с. Ауа температурасы түнде 3-5</a:t>
            </a:r>
            <a:r>
              <a:rPr lang="en-US"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градус аяз, күндіз 1-3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30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29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30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smtClean="0">
                <a:latin typeface="Times New Roman" pitchFamily="18" charset="0"/>
                <a:cs typeface="Times New Roman" pitchFamily="18" charset="0"/>
              </a:rPr>
              <a:t>Жауын-шашынсыз. Шығыстан </a:t>
            </a:r>
            <a:r>
              <a:rPr lang="kk-KZ" sz="1050" dirty="0" smtClean="0">
                <a:latin typeface="Times New Roman" pitchFamily="18" charset="0"/>
                <a:cs typeface="Times New Roman" pitchFamily="18" charset="0"/>
              </a:rPr>
              <a:t>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5-10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3-5 градус </a:t>
            </a:r>
            <a:r>
              <a:rPr lang="ru-RU" sz="1050" dirty="0" err="1" smtClean="0">
                <a:latin typeface="Times New Roman" pitchFamily="18" charset="0"/>
                <a:cs typeface="Times New Roman" pitchFamily="18" charset="0"/>
              </a:rPr>
              <a:t>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29, 30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22983" y="781374"/>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12985</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2340</cp:revision>
  <cp:lastPrinted>2021-07-01T03:56:27Z</cp:lastPrinted>
  <dcterms:created xsi:type="dcterms:W3CDTF">2018-03-27T06:03:00Z</dcterms:created>
  <dcterms:modified xsi:type="dcterms:W3CDTF">2022-09-28T06:51:12Z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