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415958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85104"/>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29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28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2-4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3-5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a:solidFill>
                  <a:srgbClr val="000000"/>
                </a:solidFill>
                <a:latin typeface="Times New Roman" panose="02020603050405020304" pitchFamily="18" charset="0"/>
                <a:cs typeface="Times New Roman" panose="02020603050405020304" pitchFamily="18" charset="0"/>
              </a:rPr>
              <a:t>30 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29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30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4-6 градус </a:t>
            </a:r>
            <a:r>
              <a:rPr lang="ru-RU" sz="1100" dirty="0" err="1">
                <a:latin typeface="Times New Roman" pitchFamily="18" charset="0"/>
                <a:cs typeface="Times New Roman" pitchFamily="18" charset="0"/>
              </a:rPr>
              <a:t>аяз</a:t>
            </a:r>
            <a:r>
              <a:rPr lang="ru-RU" sz="110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71136339"/>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1086" y="3429000"/>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6241" y="28213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5" y="2129560"/>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29 </a:t>
            </a:r>
            <a:r>
              <a:rPr lang="ru-RU" sz="1100" dirty="0" err="1">
                <a:solidFill>
                  <a:schemeClr val="tx1"/>
                </a:solidFill>
                <a:latin typeface="Times New Roman" panose="02020603050405020304" pitchFamily="18" charset="0"/>
                <a:cs typeface="Times New Roman" panose="02020603050405020304" pitchFamily="18" charset="0"/>
              </a:rPr>
              <a:t>қыркүйек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30 </a:t>
            </a:r>
            <a:r>
              <a:rPr lang="ru-RU" sz="1100" dirty="0" err="1">
                <a:solidFill>
                  <a:schemeClr val="tx1"/>
                </a:solidFill>
                <a:latin typeface="Times New Roman" panose="02020603050405020304" pitchFamily="18" charset="0"/>
                <a:cs typeface="Times New Roman" panose="02020603050405020304" pitchFamily="18" charset="0"/>
              </a:rPr>
              <a:t>қыркүйек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14663</TotalTime>
  <Words>620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2447</cp:revision>
  <cp:lastPrinted>2021-07-01T07:38:07Z</cp:lastPrinted>
  <dcterms:created xsi:type="dcterms:W3CDTF">2018-03-27T06:03:00Z</dcterms:created>
  <dcterms:modified xsi:type="dcterms:W3CDTF">2022-09-28T06:15:54Z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