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08" y="762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983162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№271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79999" y="2007410"/>
            <a:ext cx="4625291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29, ночью 30 сентября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28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29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южный, юго-восточный 9-14 м/с. Температура воздуха ночью 15-17, днем 26-28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30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30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16-18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15260</TotalTime>
  <Words>600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2378</cp:revision>
  <cp:lastPrinted>2021-10-15T03:50:29Z</cp:lastPrinted>
  <dcterms:created xsi:type="dcterms:W3CDTF">2018-03-27T06:03:00Z</dcterms:created>
  <dcterms:modified xsi:type="dcterms:W3CDTF">2022-09-28T08:50:12Z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