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8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23299985"/>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29 қыркүйеке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28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29</a:t>
            </a:r>
            <a:r>
              <a:rPr lang="kk-KZ" sz="1100" b="1" dirty="0" smtClean="0">
                <a:latin typeface="Times New Roman"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solidFill>
                <a:srgbClr val="FF0000"/>
              </a:solidFill>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түнде 4-6, күндіз 14-16 градус жылы.</a:t>
            </a:r>
          </a:p>
          <a:p>
            <a:r>
              <a:rPr lang="kk-KZ" altLang="ru-RU" sz="1200" b="1" dirty="0" smtClean="0">
                <a:latin typeface="Times New Roman" pitchFamily="18" charset="0"/>
                <a:ea typeface="Times New Roman KZ" pitchFamily="18" charset="0"/>
                <a:cs typeface="Times New Roman" pitchFamily="18" charset="0"/>
              </a:rPr>
              <a:t>                                                30 </a:t>
            </a:r>
            <a:r>
              <a:rPr lang="kk-KZ" sz="1200" b="1" dirty="0" smtClean="0">
                <a:latin typeface="Times New Roman" pitchFamily="18" charset="0"/>
                <a:cs typeface="Times New Roman" pitchFamily="18" charset="0"/>
              </a:rPr>
              <a:t>қыркүйек</a:t>
            </a:r>
            <a:endParaRPr lang="kk-KZ" sz="1200" b="1" dirty="0" smtClean="0">
              <a:latin typeface="Times New Roman"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29</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30</a:t>
            </a:r>
            <a:r>
              <a:rPr lang="kk-KZ" alt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cs typeface="Times New Roman" pitchFamily="18" charset="0"/>
              </a:rPr>
              <a:t>қыркүйек</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smtClean="0">
                <a:latin typeface="Times New Roman" pitchFamily="18" charset="0"/>
                <a:ea typeface="Times New Roman KZ" pitchFamily="18" charset="0"/>
                <a:cs typeface="Times New Roman" pitchFamily="18" charset="0"/>
                <a:sym typeface="+mn-ea"/>
              </a:rPr>
              <a:t> 0-2 </a:t>
            </a:r>
            <a:r>
              <a:rPr lang="ru-RU" sz="1200" dirty="0" smtClean="0">
                <a:latin typeface="Times New Roman" pitchFamily="18" charset="0"/>
                <a:ea typeface="Times New Roman KZ" pitchFamily="18" charset="0"/>
                <a:cs typeface="Times New Roman" pitchFamily="18" charset="0"/>
                <a:sym typeface="+mn-ea"/>
              </a:rPr>
              <a:t>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30</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қыркүйек</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Қабдуалиева</a:t>
            </a:r>
            <a:r>
              <a:rPr lang="ru-RU" sz="1400" b="1" i="1" dirty="0">
                <a:latin typeface="Times New Roman" panose="02020603050405020304" pitchFamily="18" charset="0"/>
                <a:cs typeface="Times New Roman" panose="02020603050405020304" pitchFamily="18" charset="0"/>
              </a:rPr>
              <a:t> </a:t>
            </a:r>
            <a:r>
              <a:rPr lang="ru-RU" sz="1400" b="1" i="1" dirty="0" err="1">
                <a:latin typeface="Times New Roman" panose="02020603050405020304" pitchFamily="18" charset="0"/>
                <a:cs typeface="Times New Roman" panose="02020603050405020304" pitchFamily="18" charset="0"/>
              </a:rPr>
              <a:t>М.С</a:t>
            </a:r>
            <a:r>
              <a:rPr lang="ru-RU" sz="1400" b="1" i="1" dirty="0">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13590</TotalTime>
  <Words>548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Молдир Кабдуалиева</cp:lastModifiedBy>
  <cp:revision>2609</cp:revision>
  <cp:lastPrinted>2021-07-01T03:56:27Z</cp:lastPrinted>
  <dcterms:created xsi:type="dcterms:W3CDTF">2018-03-27T06:03:00Z</dcterms:created>
  <dcterms:modified xsi:type="dcterms:W3CDTF">2022-09-28T06:53:29Z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