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921216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0538831"/>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28</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29</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ауын-шашын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солтүстік-батыстан</a:t>
            </a:r>
            <a:r>
              <a:rPr lang="kk-KZ" sz="1200" dirty="0" smtClean="0">
                <a:latin typeface="Times New Roman" panose="02020603050405020304" pitchFamily="18" charset="0"/>
                <a:cs typeface="Times New Roman" panose="02020603050405020304" pitchFamily="18" charset="0"/>
              </a:rPr>
              <a:t> 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аяз, күндіз 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солтүстік-батыстан 5-10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70844" y="224957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43678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16449</TotalTime>
  <Words>546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2427</cp:revision>
  <cp:lastPrinted>2021-07-01T03:56:27Z</cp:lastPrinted>
  <dcterms:created xsi:type="dcterms:W3CDTF">2018-03-27T06:03:00Z</dcterms:created>
  <dcterms:modified xsi:type="dcterms:W3CDTF">2022-09-28T06:26:01Z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