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06075"/>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 271</a:t>
                      </a:r>
                      <a:r>
                        <a:rPr lang="ru-RU"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chemeClr val="tx2">
                              <a:lumMod val="75000"/>
                            </a:schemeClr>
                          </a:solidFill>
                          <a:latin typeface="Times New Roman" panose="02020603050405020304" pitchFamily="18" charset="0"/>
                          <a:cs typeface="Times New Roman" panose="02020603050405020304" pitchFamily="18" charset="0"/>
                        </a:rPr>
                        <a:t>БЮЛЛЕТЕНІ</a:t>
                      </a:r>
                      <a:r>
                        <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rPr>
                        <a:t> </a:t>
                      </a:r>
                      <a:endParaRPr lang="kk-KZ"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chemeClr val="tx2">
                              <a:lumMod val="75000"/>
                            </a:schemeClr>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chemeClr val="tx2">
                            <a:lumMod val="75000"/>
                          </a:schemeClr>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2022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жыл 28 </a:t>
                      </a:r>
                      <a:r>
                        <a:rPr lang="kk-KZ" altLang="zh-CN" sz="1200" b="1" i="1" u="none" baseline="0" dirty="0" smtClean="0">
                          <a:solidFill>
                            <a:schemeClr val="tx2">
                              <a:lumMod val="75000"/>
                            </a:schemeClr>
                          </a:solidFill>
                          <a:latin typeface="Times New Roman" panose="02020603050405020304" pitchFamily="18" charset="0"/>
                          <a:cs typeface="Times New Roman" panose="02020603050405020304" pitchFamily="18" charset="0"/>
                        </a:rPr>
                        <a:t>қыркүйек  </a:t>
                      </a:r>
                      <a:endParaRPr lang="zh-CN" altLang="x-none" sz="1200" b="1" i="1" u="none"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kk-KZ" altLang="ru-RU" sz="1200" b="1"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29 </a:t>
            </a:r>
            <a:r>
              <a:rPr lang="kk-KZ" sz="1200" b="1" dirty="0" smtClean="0">
                <a:latin typeface="Times New Roman" pitchFamily="18" charset="0"/>
                <a:cs typeface="Times New Roman" pitchFamily="18" charset="0"/>
              </a:rPr>
              <a:t>қыркүйекке</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solidFill>
                  <a:prstClr val="black"/>
                </a:solidFill>
                <a:latin typeface="Times New Roman" pitchFamily="18" charset="0"/>
                <a:ea typeface="Calibri"/>
                <a:cs typeface="Times New Roman" pitchFamily="18" charset="0"/>
              </a:rPr>
              <a:t>          Жауын-шашынсыз</a:t>
            </a:r>
            <a:r>
              <a:rPr lang="kk-KZ" sz="1200" dirty="0">
                <a:solidFill>
                  <a:prstClr val="black"/>
                </a:solidFill>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a:t>
            </a:r>
            <a:r>
              <a:rPr lang="kk-KZ" sz="1200" dirty="0" smtClean="0">
                <a:latin typeface="Times New Roman"/>
                <a:ea typeface="Calibri"/>
              </a:rPr>
              <a:t>, </a:t>
            </a:r>
            <a:r>
              <a:rPr lang="kk-KZ" sz="1200" dirty="0">
                <a:latin typeface="Times New Roman"/>
                <a:ea typeface="Calibri"/>
              </a:rPr>
              <a:t>күші </a:t>
            </a:r>
            <a:r>
              <a:rPr lang="kk-KZ" sz="1200" dirty="0" smtClean="0">
                <a:latin typeface="Times New Roman"/>
                <a:ea typeface="Calibri"/>
              </a:rPr>
              <a:t>9-14 </a:t>
            </a:r>
            <a:r>
              <a:rPr lang="kk-KZ" sz="1200" dirty="0" smtClean="0">
                <a:latin typeface="Times New Roman" pitchFamily="18" charset="0"/>
                <a:cs typeface="Times New Roman" pitchFamily="18" charset="0"/>
              </a:rPr>
              <a:t>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6-8,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18-20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a:t>
            </a:r>
            <a:r>
              <a:rPr lang="kk-KZ" sz="1200" dirty="0" smtClean="0">
                <a:solidFill>
                  <a:prstClr val="black"/>
                </a:solidFill>
                <a:latin typeface="Times New Roman" pitchFamily="18" charset="0"/>
                <a:ea typeface="Calibri"/>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a:t>
            </a:r>
            <a:r>
              <a:rPr lang="kk-KZ" sz="1200" dirty="0" smtClean="0">
                <a:latin typeface="Times New Roman"/>
                <a:ea typeface="Calibri"/>
              </a:rPr>
              <a:t>, </a:t>
            </a:r>
            <a:r>
              <a:rPr lang="kk-KZ" sz="1200" dirty="0">
                <a:latin typeface="Times New Roman"/>
                <a:ea typeface="Calibri"/>
              </a:rPr>
              <a:t>күші 9-14</a:t>
            </a:r>
            <a:r>
              <a:rPr lang="kk-KZ" sz="1200" dirty="0">
                <a:latin typeface="Times New Roman" pitchFamily="18" charset="0"/>
                <a:cs typeface="Times New Roman" pitchFamily="18" charset="0"/>
              </a:rPr>
              <a:t> м/с. Ауа температурасы түнде </a:t>
            </a:r>
            <a:r>
              <a:rPr lang="kk-KZ" sz="1200" dirty="0" smtClean="0">
                <a:latin typeface="Times New Roman" pitchFamily="18" charset="0"/>
                <a:cs typeface="Times New Roman" pitchFamily="18" charset="0"/>
              </a:rPr>
              <a:t>7-9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29</a:t>
            </a:r>
            <a:r>
              <a:rPr lang="kk-KZ" sz="1200" dirty="0" smtClean="0">
                <a:solidFill>
                  <a:schemeClr val="tx1"/>
                </a:solidFill>
                <a:latin typeface="Times New Roman" panose="02020603050405020304" pitchFamily="18" charset="0"/>
                <a:cs typeface="Times New Roman" panose="02020603050405020304" pitchFamily="18" charset="0"/>
              </a:rPr>
              <a:t> қыркүйекке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29</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a:t>
            </a:r>
            <a:r>
              <a:rPr lang="ru-RU" sz="1200" dirty="0" err="1" smtClean="0">
                <a:solidFill>
                  <a:schemeClr val="tx1"/>
                </a:solidFill>
                <a:latin typeface="Times New Roman" panose="02020603050405020304" pitchFamily="18" charset="0"/>
                <a:cs typeface="Times New Roman" panose="02020603050405020304" pitchFamily="18" charset="0"/>
              </a:rPr>
              <a:t>ыркүйекке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40033971"/>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2640</cp:revision>
  <cp:lastPrinted>2022-09-26T06:15:09Z</cp:lastPrinted>
  <dcterms:created xsi:type="dcterms:W3CDTF">2018-03-27T06:03:00Z</dcterms:created>
  <dcterms:modified xsi:type="dcterms:W3CDTF">2022-09-28T06:58:04Z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