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94292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ночью 2-4 мороза, днем 3-5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4-6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29285" y="199726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0637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89470" y="296937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</a:t>
            </a:r>
            <a:r>
              <a:rPr lang="ru-RU" sz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14650</TotalTime>
  <Words>643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2398</cp:revision>
  <cp:lastPrinted>2021-07-01T03:56:27Z</cp:lastPrinted>
  <dcterms:created xsi:type="dcterms:W3CDTF">2018-03-27T06:03:00Z</dcterms:created>
  <dcterms:modified xsi:type="dcterms:W3CDTF">2022-09-28T06:15:48Z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