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030639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09 ч. 29 сентября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4-6 мороза, днем 3-5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сентября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2-7 м/с. Температура воздуха ночью 4-6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01223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Фактическая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м3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14011</TotalTime>
  <Words>546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2342</cp:revision>
  <cp:lastPrinted>2021-07-01T03:56:27Z</cp:lastPrinted>
  <dcterms:created xsi:type="dcterms:W3CDTF">2018-03-27T06:03:00Z</dcterms:created>
  <dcterms:modified xsi:type="dcterms:W3CDTF">2022-09-28T06:48:10Z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