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9" y="31135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28 сентября 2022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8-13 м/с. Температура воздуха ночью 7-9, днем 24-26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		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северо-восточный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88558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8429" y="607895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12898</TotalTime>
  <Words>561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2382</cp:revision>
  <cp:lastPrinted>2021-07-01T03:56:27Z</cp:lastPrinted>
  <dcterms:created xsi:type="dcterms:W3CDTF">2018-03-27T06:03:00Z</dcterms:created>
  <dcterms:modified xsi:type="dcterms:W3CDTF">2022-09-28T06:37:41Z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