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8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9851674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№271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1517592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снег).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ороза, днем 5-7° тепла.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5-10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8" y="2128877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17184" y="329289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М.С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16978</TotalTime>
  <Words>542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Молдир Кабдуалиева</cp:lastModifiedBy>
  <cp:revision>2429</cp:revision>
  <cp:lastPrinted>2021-07-01T03:56:27Z</cp:lastPrinted>
  <dcterms:created xsi:type="dcterms:W3CDTF">2018-03-27T06:03:00Z</dcterms:created>
  <dcterms:modified xsi:type="dcterms:W3CDTF">2022-09-28T06:28:35Z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