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қыркүйекке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altLang="ru-RU" sz="1200" b="1" dirty="0" smtClean="0">
                <a:solidFill>
                  <a:srgbClr val="000000"/>
                </a:solidFill>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29 </a:t>
            </a:r>
            <a:r>
              <a:rPr lang="kk-KZ" altLang="ru-RU" sz="1200" b="1" dirty="0" smtClean="0">
                <a:latin typeface="Times New Roman" pitchFamily="18" charset="0"/>
                <a:cs typeface="Times New Roman" pitchFamily="18" charset="0"/>
              </a:rPr>
              <a:t>қыркүйек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 кей уақыттарда жаңбыр жауады. Оңтүстіктен, оңтүстік-шығыстан жел соғады, күші 9-14 м/с. Ауа температурасы түнде 6-8, күндіз 8-10 градус жылы болады. </a:t>
            </a:r>
          </a:p>
          <a:p>
            <a:pPr lvl="0" algn="ctr"/>
            <a:r>
              <a:rPr lang="kk-KZ" sz="1200" b="1" dirty="0" smtClean="0">
                <a:solidFill>
                  <a:srgbClr val="000000"/>
                </a:solidFill>
                <a:latin typeface="Times New Roman" pitchFamily="18" charset="0"/>
                <a:cs typeface="Times New Roman" pitchFamily="18" charset="0"/>
              </a:rPr>
              <a:t>30 қыркүйекке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2022 </a:t>
            </a:r>
            <a:r>
              <a:rPr lang="ru-RU" sz="1200" b="1" dirty="0">
                <a:solidFill>
                  <a:srgbClr val="000000"/>
                </a:solidFill>
                <a:latin typeface="Times New Roman" pitchFamily="18" charset="0"/>
                <a:cs typeface="Times New Roman" pitchFamily="18" charset="0"/>
              </a:rPr>
              <a:t>ж. </a:t>
            </a:r>
            <a:r>
              <a:rPr lang="kk-KZ" sz="1200" b="1" dirty="0" smtClean="0">
                <a:solidFill>
                  <a:srgbClr val="000000"/>
                </a:solidFill>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қыркүйек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қыркүйек сағ</a:t>
            </a:r>
            <a:r>
              <a:rPr lang="ru-RU" sz="1200" b="1" dirty="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lvl="0" algn="just"/>
            <a:r>
              <a:rPr lang="kk-KZ" sz="1200" dirty="0" smtClean="0">
                <a:latin typeface="Times New Roman" pitchFamily="18" charset="0"/>
                <a:cs typeface="Times New Roman" pitchFamily="18" charset="0"/>
              </a:rPr>
              <a:t>Бұлтты, кей уақыттарда жаңбыр жауады. Оңтүстік-шығыстан жел соғады, күші 9-14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6-8 градус </a:t>
            </a:r>
            <a:r>
              <a:rPr lang="kk-KZ" sz="1200" dirty="0">
                <a:latin typeface="Times New Roman" pitchFamily="18" charset="0"/>
                <a:cs typeface="Times New Roman" pitchFamily="18" charset="0"/>
              </a:rPr>
              <a:t>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173319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1617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176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0,9</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78634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қыркүйекте 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smtClean="0">
                <a:solidFill>
                  <a:schemeClr val="tx1"/>
                </a:solidFill>
                <a:latin typeface="Times New Roman" panose="02020603050405020304" pitchFamily="18" charset="0"/>
                <a:cs typeface="Times New Roman" panose="02020603050405020304" pitchFamily="18" charset="0"/>
              </a:rPr>
              <a:t>Жалпы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7184" y="348695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 name="Прямоугольник 1"/>
          <p:cNvSpPr/>
          <p:nvPr/>
        </p:nvSpPr>
        <p:spPr>
          <a:xfrm>
            <a:off x="317284" y="769303"/>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13541</TotalTime>
  <Words>541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2433</cp:revision>
  <cp:lastPrinted>2021-07-01T07:38:07Z</cp:lastPrinted>
  <dcterms:created xsi:type="dcterms:W3CDTF">2018-03-27T06:03:00Z</dcterms:created>
  <dcterms:modified xsi:type="dcterms:W3CDTF">2022-09-28T08:08:47Z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