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6" d="100"/>
          <a:sy n="76" d="100"/>
        </p:scale>
        <p:origin x="186" y="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00783402"/>
              </p:ext>
            </p:extLst>
          </p:nvPr>
        </p:nvGraphicFramePr>
        <p:xfrm>
          <a:off x="307975" y="2983557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151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271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сентября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31901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200" b="1">
                <a:latin typeface="Times New Roman" panose="02020603050405020304" pitchFamily="18" charset="0"/>
                <a:cs typeface="Times New Roman" panose="02020603050405020304" pitchFamily="18" charset="0"/>
              </a:rPr>
              <a:t>на 28 </a:t>
            </a:r>
            <a:r>
              <a:rPr lang="ru-RU" altLang="ru-RU" sz="1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altLang="zh-CN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ентября</a:t>
            </a:r>
            <a:r>
              <a:rPr lang="ru-RU" altLang="zh-CN" sz="1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98347528"/>
              </p:ext>
            </p:extLst>
          </p:nvPr>
        </p:nvGraphicFramePr>
        <p:xfrm>
          <a:off x="5006749" y="3995153"/>
          <a:ext cx="4691064" cy="25100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8655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1328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45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04227911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71097977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3118408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1713089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78116"/>
            <a:ext cx="4840289" cy="16927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Павлодар 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29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21 ч. 29 сентября 2022 г.</a:t>
            </a:r>
            <a:endParaRPr lang="ru-RU" altLang="en-US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Небольшие осадки (дождь, снег). Ветер северо-западный 9-14 м/с. Температура воздуха ночью 2-4 мороза, днем 3-5 тепла. </a:t>
            </a:r>
            <a:endParaRPr lang="ru-RU" sz="105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на 30 сентября</a:t>
            </a:r>
          </a:p>
          <a:p>
            <a:pPr lvl="0"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29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до 09 ч. 30 сентября 2022 г.</a:t>
            </a:r>
          </a:p>
          <a:p>
            <a:pPr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Без осадков. Ветер северо-западный 9-14 м/с. Температура воздуха ночью 3-5 мороза.</a:t>
            </a:r>
            <a:endParaRPr lang="x-none" sz="9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xmlns="" id="{42D7E92B-8707-4BE2-992A-72DE753A7D16}"/>
              </a:ext>
            </a:extLst>
          </p:cNvPr>
          <p:cNvSpPr txBox="1"/>
          <p:nvPr/>
        </p:nvSpPr>
        <p:spPr>
          <a:xfrm>
            <a:off x="4964528" y="2039061"/>
            <a:ext cx="4798915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29 сентября, ночью 30 сентября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В целом по городу ожидается пониженный уровень  загрязнения воздуха.</a:t>
            </a:r>
          </a:p>
        </p:txBody>
      </p:sp>
      <p:sp>
        <p:nvSpPr>
          <p:cNvPr id="21" name="TextBox 13">
            <a:extLst>
              <a:ext uri="{FF2B5EF4-FFF2-40B4-BE49-F238E27FC236}">
                <a16:creationId xmlns:a16="http://schemas.microsoft.com/office/drawing/2014/main" xmlns="" id="{C3FFEEA8-A38F-4585-8029-5FAD2DAC1236}"/>
              </a:ext>
            </a:extLst>
          </p:cNvPr>
          <p:cNvSpPr txBox="1"/>
          <p:nvPr/>
        </p:nvSpPr>
        <p:spPr>
          <a:xfrm>
            <a:off x="4968875" y="2852936"/>
            <a:ext cx="4804191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32211" y="4587619"/>
            <a:ext cx="4661089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Айманова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Каз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Естая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Дюсенова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Торайгырова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440931"/>
            <a:ext cx="4291013" cy="1771716"/>
            <a:chOff x="502227" y="3955141"/>
            <a:chExt cx="4291013" cy="19432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М.С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17507</TotalTime>
  <Words>618</Words>
  <Application>Microsoft Office PowerPoint</Application>
  <PresentationFormat>Лист A4 (210x297 мм)</PresentationFormat>
  <Paragraphs>110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2790</cp:revision>
  <cp:lastPrinted>2021-11-30T05:55:24Z</cp:lastPrinted>
  <dcterms:created xsi:type="dcterms:W3CDTF">2018-03-27T06:03:00Z</dcterms:created>
  <dcterms:modified xsi:type="dcterms:W3CDTF">2022-09-28T06:17:53Z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