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579" y="371976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28 </a:t>
            </a:r>
            <a:r>
              <a:rPr lang="kk-KZ" altLang="ru-RU" sz="1200" b="1" dirty="0"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58641833"/>
              </p:ext>
            </p:extLst>
          </p:nvPr>
        </p:nvGraphicFramePr>
        <p:xfrm>
          <a:off x="5024403" y="418143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989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28 қыркүйектен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7-9, күндіз 24-26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30 қыркүйекке</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29 қыркүйектен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30 қыркүйекке</a:t>
            </a:r>
          </a:p>
          <a:p>
            <a:pPr lvl="0" indent="182563" algn="ctr"/>
            <a:r>
              <a:rPr lang="kk-KZ" altLang="ru-RU" sz="1200" b="1" dirty="0" smtClean="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smtClean="0">
                <a:latin typeface="Times New Roman" pitchFamily="18" charset="0"/>
                <a:cs typeface="Times New Roman" pitchFamily="18" charset="0"/>
              </a:rPr>
              <a:t> Солтүстік-шығыстан </a:t>
            </a:r>
            <a:r>
              <a:rPr lang="kk-KZ" sz="1200" dirty="0" smtClean="0">
                <a:latin typeface="Times New Roman" pitchFamily="18" charset="0"/>
                <a:cs typeface="Times New Roman" pitchFamily="18" charset="0"/>
              </a:rPr>
              <a:t>жел соғады, күші 8-13 м/с. Ауа температурасы 7-9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2" name="TextBox 13"/>
          <p:cNvSpPr txBox="1"/>
          <p:nvPr/>
        </p:nvSpPr>
        <p:spPr>
          <a:xfrm>
            <a:off x="5025121" y="2581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smtClean="0">
                <a:solidFill>
                  <a:schemeClr val="tx1"/>
                </a:solidFill>
                <a:latin typeface="Times New Roman" panose="02020603050405020304" pitchFamily="18" charset="0"/>
                <a:cs typeface="Times New Roman" panose="02020603050405020304" pitchFamily="18" charset="0"/>
              </a:rPr>
              <a:t>қыркүйекте</a:t>
            </a:r>
            <a:r>
              <a:rPr lang="ru-RU" sz="1200" smtClean="0">
                <a:solidFill>
                  <a:schemeClr val="tx1"/>
                </a:solidFill>
                <a:latin typeface="Times New Roman" panose="02020603050405020304" pitchFamily="18" charset="0"/>
                <a:cs typeface="Times New Roman" panose="02020603050405020304" pitchFamily="18" charset="0"/>
              </a:rPr>
              <a:t>, 30 </a:t>
            </a:r>
            <a:r>
              <a:rPr lang="ru-RU" sz="1200" dirty="0" err="1" smtClean="0">
                <a:solidFill>
                  <a:schemeClr val="tx1"/>
                </a:solidFill>
                <a:latin typeface="Times New Roman" panose="02020603050405020304" pitchFamily="18" charset="0"/>
                <a:cs typeface="Times New Roman" panose="02020603050405020304" pitchFamily="18" charset="0"/>
              </a:rPr>
              <a:t>қыркүйекке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344488" y="788142"/>
            <a:ext cx="1751057" cy="369332"/>
          </a:xfrm>
          <a:prstGeom prst="rect">
            <a:avLst/>
          </a:prstGeom>
        </p:spPr>
        <p:txBody>
          <a:bodyPr wrap="non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13168</TotalTime>
  <Words>570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2482</cp:revision>
  <cp:lastPrinted>2021-07-01T03:56:27Z</cp:lastPrinted>
  <dcterms:created xsi:type="dcterms:W3CDTF">2018-03-27T06:03:00Z</dcterms:created>
  <dcterms:modified xsi:type="dcterms:W3CDTF">2022-09-28T06:37:21Z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