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4782694"/>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937802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РМ</a:t>
                      </a: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РМ</a:t>
                      </a: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135077"/>
            <a:ext cx="474731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ea typeface="Times New Roman" panose="02020603050405020304" pitchFamily="18" charset="0"/>
              </a:rPr>
              <a:t>        Аздаған жауын-шашын (</a:t>
            </a:r>
            <a:r>
              <a:rPr lang="kk-KZ" sz="1100" kern="1400" dirty="0">
                <a:solidFill>
                  <a:srgbClr val="000000"/>
                </a:solidFill>
                <a:latin typeface="Times New Roman" panose="02020603050405020304" pitchFamily="18" charset="0"/>
                <a:ea typeface="Times New Roman" panose="02020603050405020304" pitchFamily="18" charset="0"/>
              </a:rPr>
              <a:t>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2-4 аяз, күндіз 3-5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a:solidFill>
                  <a:srgbClr val="000000"/>
                </a:solidFill>
                <a:latin typeface="Times New Roman" panose="02020603050405020304" pitchFamily="18" charset="0"/>
                <a:cs typeface="Times New Roman" panose="02020603050405020304" pitchFamily="18" charset="0"/>
              </a:rPr>
              <a:t>         Ж</a:t>
            </a:r>
            <a:r>
              <a:rPr lang="kk-KZ" sz="1100" kern="1400">
                <a:solidFill>
                  <a:srgbClr val="000000"/>
                </a:solidFill>
                <a:latin typeface="Times New Roman" panose="02020603050405020304" pitchFamily="18" charset="0"/>
                <a:ea typeface="Times New Roman" panose="02020603050405020304" pitchFamily="18" charset="0"/>
              </a:rPr>
              <a:t>ауын-шашынсыз. Солтүстік-батыстан </a:t>
            </a:r>
            <a:r>
              <a:rPr lang="kk-KZ" sz="1100" kern="140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қыркүйегіна</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17335</TotalTime>
  <Words>567</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2826</cp:revision>
  <cp:lastPrinted>2022-05-31T05:49:59Z</cp:lastPrinted>
  <dcterms:created xsi:type="dcterms:W3CDTF">2018-03-27T06:03:00Z</dcterms:created>
  <dcterms:modified xsi:type="dcterms:W3CDTF">2022-09-28T06:17:50Z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