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0476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242259"/>
              </p:ext>
            </p:extLst>
          </p:nvPr>
        </p:nvGraphicFramePr>
        <p:xfrm>
          <a:off x="4993576" y="4565229"/>
          <a:ext cx="4691064" cy="1947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1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29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Переменная облачность, без осадков. Ветер северо-восточный 9-14/с. Температура воздуха ночью 5-7, днем 17-19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Переменная облачность, без осадков. Ветер северо-восточный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28.09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:50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13618</TotalTime>
  <Words>613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2378</cp:revision>
  <cp:lastPrinted>2021-07-01T03:56:27Z</cp:lastPrinted>
  <dcterms:created xsi:type="dcterms:W3CDTF">2018-03-27T06:03:00Z</dcterms:created>
  <dcterms:modified xsi:type="dcterms:W3CDTF">2022-09-28T06:56:19Z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